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5" r:id="rId1"/>
  </p:sldMasterIdLst>
  <p:notesMasterIdLst>
    <p:notesMasterId r:id="rId25"/>
  </p:notesMasterIdLst>
  <p:sldIdLst>
    <p:sldId id="256" r:id="rId2"/>
    <p:sldId id="275" r:id="rId3"/>
    <p:sldId id="276" r:id="rId4"/>
    <p:sldId id="277" r:id="rId5"/>
    <p:sldId id="278" r:id="rId6"/>
    <p:sldId id="280" r:id="rId7"/>
    <p:sldId id="291" r:id="rId8"/>
    <p:sldId id="281" r:id="rId9"/>
    <p:sldId id="279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4" r:id="rId20"/>
    <p:sldId id="295" r:id="rId21"/>
    <p:sldId id="296" r:id="rId22"/>
    <p:sldId id="297" r:id="rId23"/>
    <p:sldId id="292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25" autoAdjust="0"/>
    <p:restoredTop sz="96405"/>
  </p:normalViewPr>
  <p:slideViewPr>
    <p:cSldViewPr snapToGrid="0">
      <p:cViewPr varScale="1">
        <p:scale>
          <a:sx n="126" d="100"/>
          <a:sy n="126" d="100"/>
        </p:scale>
        <p:origin x="5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tiff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D973C-C678-EF4F-916D-50E917AF42AD}" type="datetimeFigureOut">
              <a:rPr kumimoji="1" lang="zh-CN" altLang="en-US" smtClean="0"/>
              <a:t>17/8/26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479472-7B29-264E-A70B-E862873C0F3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798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479472-7B29-264E-A70B-E862873C0F3F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6229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前面事件循环模型图中提到的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WebAPIs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部分，提到了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事件，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AJAX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调用和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setTimeout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方法，图中简单的把它们总结为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WebAPIs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，而且他们同样都把回调函数添加到任务队列等待引擎执行。这是一个简化的描述，实际上浏览器内核对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事件、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AJAX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调用和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setTimeout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方法都有相应的模块来处理，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webkit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内核在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Javasctipt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执行引擎之外，有一个重要的模块是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webcore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模块，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的解析，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样式的计算等都由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webcore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实现。对于图中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WebAPIs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提到的三种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webcore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分别提供了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 Binding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模块来处理底层实现，这里还是继续以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setTimeout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为例，看下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模块的实现。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setTimeout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方法注册的延时方法，被传递给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webcore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组件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模块处理。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中关键类为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TheadTimers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类，其包含两个重要成员，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TimerHeap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任务队列和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SharedTimer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方法调度类。延时方法被封装为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对象，存储在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TimerHeap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中。和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Java.util.Timer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任务队列一样，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TimerHeap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同样采用最小堆的数据结构，以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nextFireTime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作为关键字排序。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SharedTimer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作为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TimerHeap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调度类，在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对象到达触发条件时，通过浏览器平台相关的接口，将延时方法添加到事件循环模型中提到的任务队列中。</a:t>
            </a:r>
          </a:p>
          <a:p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TimerHeap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采用最小堆的数据结构，预期延时时间最小的任务最先被执行，同时，预期延时时间相同的两个任务，其执行顺序是按照注册的先后顺序执行。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479472-7B29-264E-A70B-E862873C0F3F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2087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479472-7B29-264E-A70B-E862873C0F3F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3586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聪明的你可能马上想到了，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执行线程是单线程，把需要做的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I/O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交给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libuv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，自己马上返回做别的事情，然后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libuv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在指定的时刻回调就行了。其实简化的流程就是酱紫的！细化一点，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会先从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代码通过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node-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bings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调用到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C/C++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代码，然后通过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C/C++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代码封装一个叫 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请求对象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的东西交给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libuv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，这个请求对象里面无非就是需要执行的功能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回调之类的东西，给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libuv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执行以及执行完实现回调。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 loop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libuv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的核心所在，上面我们提到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会把回调和任务交给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libuv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libuv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何时来调用回调就是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 loop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来控制的。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 loop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首先会在内部维持多个事件队列（或者叫做观察者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watcher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），比如 时间队列、网络队列等等，使用者可以在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watcher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中注册回调，当事件发生时事件转入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pending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状态，再下一次循环的时候按顺序取出来执行，而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libuv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会执行一个相当于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true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的无限循环，不断的检查各个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watcher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上面是否有需要处理的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pending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状态事件，如果有则按顺序去触发队列里面保存的事件，同时由于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libuv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的事件循环每次只会执行一个回调，从而避免了 竞争的发生。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libuv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官方的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 loop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执行图：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479472-7B29-264E-A70B-E862873C0F3F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7486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044642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063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812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5108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872819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3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206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78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67925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00808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16088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3FE77EC-645B-4976-8A3C-BD751F17BD33}" type="datetimeFigureOut">
              <a:rPr lang="zh-CN" altLang="en-US" smtClean="0"/>
              <a:t>17/8/26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F05446F4-99F3-47BB-98EF-2BE9A139685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5466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  <p:sldLayoutId id="2147483944" r:id="rId9"/>
    <p:sldLayoutId id="2147483945" r:id="rId10"/>
    <p:sldLayoutId id="2147483946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args.vipabc.com/preview/page/0dca47f9-87f1-4722-8743-ef3df73a0db8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Event loop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Gongyou</a:t>
            </a:r>
            <a:r>
              <a:rPr lang="zh-CN" altLang="en-US" dirty="0" smtClean="0"/>
              <a:t> </a:t>
            </a:r>
            <a:r>
              <a:rPr lang="en-US" altLang="zh-CN" dirty="0" smtClean="0"/>
              <a:t>Wang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3527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1079500"/>
            <a:ext cx="87630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83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1143000"/>
            <a:ext cx="8763000" cy="4559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1066800"/>
            <a:ext cx="8763000" cy="47117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1143000"/>
            <a:ext cx="8763000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78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1066800"/>
            <a:ext cx="8763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521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1143000"/>
            <a:ext cx="8763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75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1079500"/>
            <a:ext cx="87630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1016000"/>
            <a:ext cx="87630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943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1016000"/>
            <a:ext cx="87630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75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1003300"/>
            <a:ext cx="87630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237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1308100"/>
            <a:ext cx="76835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484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nodejs</a:t>
            </a:r>
            <a:r>
              <a:rPr kumimoji="1" lang="zh-CN" altLang="en-US" dirty="0"/>
              <a:t>与</a:t>
            </a:r>
            <a:r>
              <a:rPr kumimoji="1" lang="en-US" altLang="zh-CN" dirty="0" err="1"/>
              <a:t>javascript</a:t>
            </a:r>
            <a:r>
              <a:rPr kumimoji="1" lang="zh-CN" altLang="en-US" dirty="0"/>
              <a:t>的关系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Nodejs</a:t>
            </a:r>
            <a:r>
              <a:rPr kumimoji="1" lang="zh-CN" altLang="en-US" dirty="0" smtClean="0"/>
              <a:t>本身并不是开发语言，也不是</a:t>
            </a:r>
            <a:r>
              <a:rPr kumimoji="1" lang="en-US" altLang="zh-CN" dirty="0" err="1" smtClean="0"/>
              <a:t>javascript</a:t>
            </a:r>
            <a:r>
              <a:rPr kumimoji="1" lang="zh-CN" altLang="en-US" dirty="0" smtClean="0"/>
              <a:t>库函数／框架</a:t>
            </a:r>
          </a:p>
          <a:p>
            <a:r>
              <a:rPr kumimoji="1" lang="zh-CN" altLang="en-US" dirty="0" smtClean="0"/>
              <a:t>在服务端运行</a:t>
            </a:r>
            <a:r>
              <a:rPr kumimoji="1" lang="en-US" altLang="zh-CN" dirty="0" err="1" smtClean="0"/>
              <a:t>javascript</a:t>
            </a:r>
            <a:r>
              <a:rPr kumimoji="1" lang="zh-CN" altLang="en-US" dirty="0" smtClean="0"/>
              <a:t>的平台</a:t>
            </a:r>
          </a:p>
          <a:p>
            <a:r>
              <a:rPr kumimoji="1" lang="zh-CN" altLang="en-US" dirty="0" smtClean="0"/>
              <a:t>通过</a:t>
            </a:r>
            <a:r>
              <a:rPr kumimoji="1" lang="en-US" altLang="zh-CN" dirty="0" smtClean="0"/>
              <a:t>V8</a:t>
            </a:r>
            <a:r>
              <a:rPr kumimoji="1" lang="zh-CN" altLang="en-US" dirty="0" smtClean="0"/>
              <a:t>来解释运行</a:t>
            </a:r>
            <a:r>
              <a:rPr kumimoji="1" lang="en-US" altLang="zh-CN" dirty="0" err="1" smtClean="0"/>
              <a:t>javascript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2959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contents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同步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异步</a:t>
            </a:r>
            <a:endParaRPr kumimoji="1" lang="zh-CN" altLang="en-US" dirty="0" smtClean="0"/>
          </a:p>
          <a:p>
            <a:r>
              <a:rPr kumimoji="1" lang="zh-CN" altLang="en-US" dirty="0" smtClean="0"/>
              <a:t>回调</a:t>
            </a:r>
            <a:endParaRPr kumimoji="1" lang="en-US" altLang="zh-CN" dirty="0" smtClean="0"/>
          </a:p>
          <a:p>
            <a:r>
              <a:rPr kumimoji="1" lang="zh-CN" altLang="en-US" dirty="0" smtClean="0"/>
              <a:t>阻塞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非阻塞</a:t>
            </a:r>
          </a:p>
          <a:p>
            <a:r>
              <a:rPr kumimoji="1" lang="zh-CN" altLang="en-US" dirty="0" smtClean="0"/>
              <a:t>事件</a:t>
            </a:r>
            <a:r>
              <a:rPr kumimoji="1" lang="zh-CN" altLang="en-US" dirty="0" smtClean="0"/>
              <a:t>循环</a:t>
            </a:r>
          </a:p>
          <a:p>
            <a:r>
              <a:rPr kumimoji="1" lang="zh-CN" altLang="en-US" dirty="0" smtClean="0"/>
              <a:t>事件队列</a:t>
            </a:r>
            <a:endParaRPr kumimoji="1" lang="zh-CN" altLang="en-US" dirty="0" smtClean="0"/>
          </a:p>
          <a:p>
            <a:r>
              <a:rPr kumimoji="1" lang="zh-CN" altLang="en-US" dirty="0" smtClean="0"/>
              <a:t>线程池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2433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680" y="707390"/>
            <a:ext cx="10058400" cy="558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925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303" y="2286000"/>
            <a:ext cx="7409793" cy="3581400"/>
          </a:xfrm>
        </p:spPr>
      </p:pic>
    </p:spTree>
    <p:extLst>
      <p:ext uri="{BB962C8B-B14F-4D97-AF65-F5344CB8AC3E}">
        <p14:creationId xmlns:p14="http://schemas.microsoft.com/office/powerpoint/2010/main" val="886138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0" y="1206500"/>
            <a:ext cx="6350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021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160" y="807043"/>
            <a:ext cx="8016240" cy="5167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59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479280" cy="1234440"/>
          </a:xfrm>
        </p:spPr>
        <p:txBody>
          <a:bodyPr/>
          <a:lstStyle/>
          <a:p>
            <a:r>
              <a:rPr kumimoji="1" lang="zh-CN" altLang="en-US" dirty="0" smtClean="0"/>
              <a:t>京东检测代码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609" y="1493520"/>
            <a:ext cx="8505681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333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87120" y="81280"/>
            <a:ext cx="92964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defaultSubmit: function (options, target) {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/</a:t>
            </a:r>
            <a:r>
              <a:rPr lang="zh-CN" altLang="en-US" dirty="0"/>
              <a:t>/ 数据获取.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is-IS" altLang="zh-CN" dirty="0" smtClean="0"/>
              <a:t>…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 </a:t>
            </a:r>
            <a:r>
              <a:rPr lang="zh-CN" altLang="en-US" dirty="0"/>
              <a:t>$.ajax({ 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</a:t>
            </a:r>
            <a:r>
              <a:rPr lang="zh-CN" altLang="en-US" dirty="0" smtClean="0"/>
              <a:t>type</a:t>
            </a:r>
            <a:r>
              <a:rPr lang="zh-CN" altLang="en-US" dirty="0"/>
              <a:t>: "GET", 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</a:t>
            </a:r>
            <a:r>
              <a:rPr lang="zh-CN" altLang="en-US" dirty="0" smtClean="0"/>
              <a:t>cache</a:t>
            </a:r>
            <a:r>
              <a:rPr lang="zh-CN" altLang="en-US" dirty="0"/>
              <a:t>: false, 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</a:t>
            </a:r>
            <a:r>
              <a:rPr lang="zh-CN" altLang="en-US" dirty="0" smtClean="0"/>
              <a:t>dataType</a:t>
            </a:r>
            <a:r>
              <a:rPr lang="zh-CN" altLang="en-US" dirty="0"/>
              <a:t>: 'jsonp', 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</a:t>
            </a:r>
            <a:r>
              <a:rPr lang="zh-CN" altLang="en-US" dirty="0" smtClean="0"/>
              <a:t>url</a:t>
            </a:r>
            <a:r>
              <a:rPr lang="zh-CN" altLang="en-US" dirty="0"/>
              <a:t>: options.ajaxUrl,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</a:t>
            </a:r>
            <a:r>
              <a:rPr lang="zh-CN" altLang="en-US" dirty="0" smtClean="0"/>
              <a:t>data</a:t>
            </a:r>
            <a:r>
              <a:rPr lang="zh-CN" altLang="en-US" dirty="0"/>
              <a:t>: postData, 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</a:t>
            </a:r>
            <a:r>
              <a:rPr lang="zh-CN" altLang="en-US" dirty="0" smtClean="0"/>
              <a:t>success</a:t>
            </a:r>
            <a:r>
              <a:rPr lang="zh-CN" altLang="en-US" dirty="0"/>
              <a:t>: function (status</a:t>
            </a:r>
            <a:r>
              <a:rPr lang="zh-CN" altLang="en-US" dirty="0" smtClean="0"/>
              <a:t>){     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	</a:t>
            </a:r>
            <a:r>
              <a:rPr lang="zh-CN" altLang="en-US" dirty="0" smtClean="0"/>
              <a:t>$.vForm.afterSubmitAnalytics.call(</a:t>
            </a:r>
            <a:r>
              <a:rPr lang="zh-CN" altLang="en-US" dirty="0"/>
              <a:t>self, status);                        </a:t>
            </a:r>
            <a:r>
              <a:rPr lang="en-US" altLang="zh-CN" dirty="0" smtClean="0"/>
              <a:t>				</a:t>
            </a:r>
            <a:r>
              <a:rPr lang="zh-CN" altLang="en-US" dirty="0" smtClean="0"/>
              <a:t>$</a:t>
            </a:r>
            <a:r>
              <a:rPr lang="zh-CN" altLang="en-US" dirty="0"/>
              <a:t>.</a:t>
            </a:r>
            <a:r>
              <a:rPr lang="zh-CN" altLang="en-US" dirty="0" smtClean="0"/>
              <a:t>vForm.afterSubmitAnalyticsExtend.call</a:t>
            </a:r>
            <a:r>
              <a:rPr lang="zh-CN" altLang="en-US" dirty="0"/>
              <a:t>(self, status);                        </a:t>
            </a:r>
            <a:r>
              <a:rPr lang="en-US" altLang="zh-CN" dirty="0" smtClean="0"/>
              <a:t>			</a:t>
            </a:r>
            <a:r>
              <a:rPr lang="zh-CN" altLang="en-US" dirty="0" smtClean="0"/>
              <a:t>$</a:t>
            </a:r>
            <a:r>
              <a:rPr lang="zh-CN" altLang="en-US" dirty="0"/>
              <a:t>.vForm.reset.call(self, options);                        </a:t>
            </a:r>
            <a:r>
              <a:rPr lang="en-US" altLang="zh-CN" dirty="0" smtClean="0"/>
              <a:t>					</a:t>
            </a:r>
            <a:r>
              <a:rPr lang="zh-CN" altLang="en-US" dirty="0" smtClean="0"/>
              <a:t>$</a:t>
            </a:r>
            <a:r>
              <a:rPr lang="zh-CN" altLang="en-US" dirty="0"/>
              <a:t>.vForm.afterSubmit.call(self, status, postData); 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</a:t>
            </a:r>
            <a:r>
              <a:rPr lang="zh-CN" altLang="en-US" dirty="0" smtClean="0"/>
              <a:t>}</a:t>
            </a:r>
            <a:r>
              <a:rPr lang="zh-CN" altLang="en-US" dirty="0"/>
              <a:t>, 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</a:t>
            </a:r>
            <a:r>
              <a:rPr lang="zh-CN" altLang="en-US" dirty="0" smtClean="0"/>
              <a:t>error</a:t>
            </a:r>
            <a:r>
              <a:rPr lang="zh-CN" altLang="en-US" dirty="0"/>
              <a:t>: function (error) {     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	</a:t>
            </a:r>
            <a:r>
              <a:rPr lang="zh-CN" altLang="en-US" dirty="0" smtClean="0"/>
              <a:t>$</a:t>
            </a:r>
            <a:r>
              <a:rPr lang="zh-CN" altLang="en-US" dirty="0"/>
              <a:t>.vForm.reset.call(self, options);     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	</a:t>
            </a:r>
            <a:r>
              <a:rPr lang="zh-CN" altLang="en-US" dirty="0" smtClean="0"/>
              <a:t>alert("亲</a:t>
            </a:r>
            <a:r>
              <a:rPr lang="zh-CN" altLang="en-US" dirty="0"/>
              <a:t>！服务器出错了哦，重新试一下</a:t>
            </a:r>
            <a:r>
              <a:rPr lang="zh-CN" altLang="en-US" dirty="0" smtClean="0"/>
              <a:t>吧！"</a:t>
            </a:r>
            <a:r>
              <a:rPr lang="zh-CN" altLang="en-US" dirty="0"/>
              <a:t>);    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en-US" altLang="zh-CN" dirty="0" smtClean="0"/>
              <a:t>	</a:t>
            </a:r>
            <a:r>
              <a:rPr lang="zh-CN" altLang="en-US" dirty="0" smtClean="0"/>
              <a:t>}               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}</a:t>
            </a:r>
            <a:r>
              <a:rPr lang="zh-CN" altLang="en-US" dirty="0"/>
              <a:t>);            </a:t>
            </a:r>
            <a:endParaRPr lang="en-US" altLang="zh-CN" dirty="0" smtClean="0"/>
          </a:p>
          <a:p>
            <a:r>
              <a:rPr lang="zh-CN" altLang="en-US" dirty="0" smtClean="0"/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2575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49680" y="508000"/>
            <a:ext cx="78943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//京东监测代码－－转化代码		</a:t>
            </a:r>
            <a:endParaRPr lang="en-US" altLang="zh-CN" dirty="0" smtClean="0"/>
          </a:p>
          <a:p>
            <a:r>
              <a:rPr lang="zh-CN" altLang="en-US" dirty="0"/>
              <a:t>$.ajax({			    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type: "GET",			    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cache: false,			    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dataType: 'jsonp',			    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url: ((“https:” == document.location.protocol) ? “https://” : </a:t>
            </a:r>
            <a:r>
              <a:rPr lang="en-US" altLang="zh-CN" dirty="0" smtClean="0"/>
              <a:t>	</a:t>
            </a:r>
            <a:r>
              <a:rPr lang="zh-CN" altLang="en-US" dirty="0" smtClean="0"/>
              <a:t>“</a:t>
            </a:r>
            <a:r>
              <a:rPr lang="zh-CN" altLang="en-US" dirty="0"/>
              <a:t>http://”)+“px-x.jd.com/dsp/px?adowner=526873&amp;tag=18”  	</a:t>
            </a:r>
            <a:endParaRPr lang="en-US" altLang="zh-CN" dirty="0"/>
          </a:p>
          <a:p>
            <a:r>
              <a:rPr lang="zh-CN" altLang="en-US" dirty="0"/>
              <a:t>});</a:t>
            </a:r>
          </a:p>
        </p:txBody>
      </p:sp>
      <p:sp>
        <p:nvSpPr>
          <p:cNvPr id="4" name="矩形 3"/>
          <p:cNvSpPr/>
          <p:nvPr/>
        </p:nvSpPr>
        <p:spPr>
          <a:xfrm>
            <a:off x="1183640" y="5107355"/>
            <a:ext cx="8026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2"/>
              </a:rPr>
              <a:t>http://args.vipabc.com/preview/page/0dca47f9-87f1-4722-8743-ef3df73a0db8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0298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为什么</a:t>
            </a:r>
            <a:r>
              <a:rPr lang="en-US" altLang="zh-CN" dirty="0"/>
              <a:t>JavaScript</a:t>
            </a:r>
            <a:r>
              <a:rPr lang="zh-CN" altLang="en-US" dirty="0"/>
              <a:t>是单线程？</a:t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A single-threaded non-blocking asynchronous concurrent runtime</a:t>
            </a:r>
          </a:p>
          <a:p>
            <a:r>
              <a:rPr kumimoji="1" lang="en-US" altLang="zh-CN" dirty="0" smtClean="0"/>
              <a:t>A call stack, an event loop, a callback queue some other </a:t>
            </a:r>
            <a:r>
              <a:rPr kumimoji="1" lang="en-US" altLang="zh-CN" dirty="0" err="1" smtClean="0"/>
              <a:t>apis</a:t>
            </a:r>
            <a:r>
              <a:rPr kumimoji="1" lang="en-US" altLang="zh-CN" dirty="0" smtClean="0"/>
              <a:t> and stuff</a:t>
            </a:r>
          </a:p>
          <a:p>
            <a:r>
              <a:rPr kumimoji="1" lang="en-US" altLang="zh-CN" dirty="0" smtClean="0"/>
              <a:t>One thread == one call stack == one things at a time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311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setTimeout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例一：</a:t>
            </a:r>
          </a:p>
          <a:p>
            <a:pPr marL="0" indent="0">
              <a:buNone/>
            </a:pPr>
            <a:r>
              <a:rPr lang="en-US" altLang="zh-CN" dirty="0" err="1"/>
              <a:t>setTimeout</a:t>
            </a:r>
            <a:r>
              <a:rPr lang="en-US" altLang="zh-CN" dirty="0"/>
              <a:t>(function(){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err="1" smtClean="0"/>
              <a:t>console.log</a:t>
            </a:r>
            <a:r>
              <a:rPr lang="en-US" altLang="zh-CN" dirty="0" smtClean="0"/>
              <a:t>(“</a:t>
            </a:r>
            <a:r>
              <a:rPr lang="zh-CN" altLang="en-US" dirty="0" smtClean="0"/>
              <a:t>小马</a:t>
            </a:r>
            <a:r>
              <a:rPr lang="en-US" altLang="zh-CN" dirty="0" smtClean="0"/>
              <a:t>”);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en-US" altLang="zh-CN" dirty="0" err="1" smtClean="0"/>
              <a:t>setTimeout</a:t>
            </a:r>
            <a:r>
              <a:rPr lang="en-US" altLang="zh-CN" dirty="0" smtClean="0"/>
              <a:t>(arguments.callee,1000</a:t>
            </a:r>
            <a:r>
              <a:rPr lang="en-US" altLang="zh-CN" dirty="0"/>
              <a:t>);</a:t>
            </a:r>
          </a:p>
          <a:p>
            <a:pPr marL="0" indent="0">
              <a:buNone/>
            </a:pPr>
            <a:r>
              <a:rPr lang="en-US" altLang="zh-CN" dirty="0"/>
              <a:t>},1000)</a:t>
            </a:r>
          </a:p>
          <a:p>
            <a:r>
              <a:rPr lang="zh-CN" altLang="en-US" dirty="0"/>
              <a:t>例二：</a:t>
            </a:r>
          </a:p>
          <a:p>
            <a:pPr marL="0" indent="0">
              <a:buNone/>
            </a:pPr>
            <a:r>
              <a:rPr lang="en-US" altLang="zh-CN" dirty="0" err="1"/>
              <a:t>setInterval</a:t>
            </a:r>
            <a:r>
              <a:rPr lang="en-US" altLang="zh-CN" dirty="0"/>
              <a:t>(function(){</a:t>
            </a:r>
            <a:r>
              <a:rPr lang="en-US" altLang="zh-CN" dirty="0" err="1"/>
              <a:t>console.log</a:t>
            </a:r>
            <a:r>
              <a:rPr lang="en-US" altLang="zh-CN" dirty="0" smtClean="0"/>
              <a:t>(“</a:t>
            </a:r>
            <a:r>
              <a:rPr lang="zh-CN" altLang="en-US" dirty="0" smtClean="0"/>
              <a:t>小马</a:t>
            </a:r>
            <a:r>
              <a:rPr lang="en-US" altLang="zh-CN" dirty="0" smtClean="0"/>
              <a:t>”);},</a:t>
            </a:r>
            <a:r>
              <a:rPr lang="en-US" altLang="zh-CN" dirty="0"/>
              <a:t>1000</a:t>
            </a:r>
            <a:r>
              <a:rPr lang="en-US" altLang="zh-CN" dirty="0" smtClean="0"/>
              <a:t>);</a:t>
            </a:r>
            <a:endParaRPr lang="zh-CN" altLang="en-US" dirty="0" smtClean="0"/>
          </a:p>
          <a:p>
            <a:pPr marL="0" indent="0">
              <a:buNone/>
            </a:pPr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334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s</a:t>
            </a:r>
            <a:r>
              <a:rPr kumimoji="1" lang="en-US" altLang="zh-CN" dirty="0" err="1" smtClean="0"/>
              <a:t>etTimeout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1950720"/>
            <a:ext cx="9601200" cy="3916680"/>
          </a:xfrm>
        </p:spPr>
        <p:txBody>
          <a:bodyPr>
            <a:normAutofit/>
          </a:bodyPr>
          <a:lstStyle/>
          <a:p>
            <a:r>
              <a:rPr lang="zh-CN" altLang="en-US" b="1" dirty="0"/>
              <a:t>定义和用法</a:t>
            </a:r>
          </a:p>
          <a:p>
            <a:pPr lvl="1"/>
            <a:r>
              <a:rPr lang="en-US" altLang="zh-CN" dirty="0" err="1"/>
              <a:t>setTimeout</a:t>
            </a:r>
            <a:r>
              <a:rPr lang="en-US" altLang="zh-CN" dirty="0"/>
              <a:t>() </a:t>
            </a:r>
            <a:r>
              <a:rPr lang="zh-CN" altLang="en-US" dirty="0"/>
              <a:t>方法用于在指定的毫秒数后调用函数或计算表达式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b="1" dirty="0"/>
              <a:t>E</a:t>
            </a:r>
            <a:r>
              <a:rPr lang="en-US" altLang="zh-CN" b="1" dirty="0" smtClean="0"/>
              <a:t>xample</a:t>
            </a:r>
            <a:endParaRPr lang="zh-CN" altLang="en-US" dirty="0" smtClean="0"/>
          </a:p>
          <a:p>
            <a:pPr marL="0" indent="0">
              <a:buNone/>
            </a:pPr>
            <a:r>
              <a:rPr kumimoji="1" lang="en-US" altLang="zh-CN" dirty="0" err="1" smtClean="0"/>
              <a:t>var</a:t>
            </a:r>
            <a:r>
              <a:rPr kumimoji="1" lang="en-US" altLang="zh-CN" dirty="0" smtClean="0"/>
              <a:t> </a:t>
            </a:r>
            <a:r>
              <a:rPr kumimoji="1" lang="en-US" altLang="zh-CN" dirty="0"/>
              <a:t>start = new Date</a:t>
            </a:r>
            <a:r>
              <a:rPr kumimoji="1" lang="en-US" altLang="zh-CN" dirty="0" smtClean="0"/>
              <a:t>;</a:t>
            </a:r>
          </a:p>
          <a:p>
            <a:pPr marL="0" indent="0">
              <a:buNone/>
            </a:pPr>
            <a:r>
              <a:rPr kumimoji="1" lang="en-US" altLang="zh-CN" dirty="0" err="1" smtClean="0"/>
              <a:t>setTimeout</a:t>
            </a:r>
            <a:r>
              <a:rPr kumimoji="1" lang="en-US" altLang="zh-CN" dirty="0" smtClean="0"/>
              <a:t>(function(){</a:t>
            </a:r>
          </a:p>
          <a:p>
            <a:pPr marL="0" indent="0">
              <a:buNone/>
            </a:pPr>
            <a:r>
              <a:rPr kumimoji="1" lang="en-US" altLang="zh-CN" dirty="0"/>
              <a:t>	</a:t>
            </a:r>
            <a:r>
              <a:rPr kumimoji="1" lang="en-US" altLang="zh-CN" dirty="0" err="1" smtClean="0"/>
              <a:t>var</a:t>
            </a:r>
            <a:r>
              <a:rPr kumimoji="1" lang="en-US" altLang="zh-CN" dirty="0" smtClean="0"/>
              <a:t> </a:t>
            </a:r>
            <a:r>
              <a:rPr kumimoji="1" lang="en-US" altLang="zh-CN" dirty="0"/>
              <a:t>end = new Date</a:t>
            </a:r>
            <a:r>
              <a:rPr kumimoji="1" lang="en-US" altLang="zh-CN" dirty="0" smtClean="0"/>
              <a:t>;</a:t>
            </a:r>
          </a:p>
          <a:p>
            <a:pPr marL="0" indent="0">
              <a:buNone/>
            </a:pPr>
            <a:r>
              <a:rPr kumimoji="1" lang="en-US" altLang="zh-CN" dirty="0"/>
              <a:t>	</a:t>
            </a:r>
            <a:r>
              <a:rPr kumimoji="1" lang="en-US" altLang="zh-CN" dirty="0" err="1" smtClean="0"/>
              <a:t>console.log</a:t>
            </a:r>
            <a:r>
              <a:rPr kumimoji="1" lang="en-US" altLang="zh-CN" dirty="0"/>
              <a:t>('Time elapsed:', end - start, '</a:t>
            </a:r>
            <a:r>
              <a:rPr kumimoji="1" lang="en-US" altLang="zh-CN" dirty="0" err="1"/>
              <a:t>ms</a:t>
            </a:r>
            <a:r>
              <a:rPr kumimoji="1" lang="en-US" altLang="zh-CN" dirty="0" smtClean="0"/>
              <a:t>');</a:t>
            </a:r>
          </a:p>
          <a:p>
            <a:pPr marL="0" indent="0">
              <a:buNone/>
            </a:pPr>
            <a:r>
              <a:rPr kumimoji="1" lang="en-US" altLang="zh-CN" dirty="0" smtClean="0"/>
              <a:t>}, </a:t>
            </a:r>
            <a:r>
              <a:rPr kumimoji="1" lang="en-US" altLang="zh-CN" dirty="0"/>
              <a:t>500</a:t>
            </a:r>
            <a:r>
              <a:rPr kumimoji="1" lang="en-US" altLang="zh-CN" dirty="0" smtClean="0"/>
              <a:t>);</a:t>
            </a:r>
          </a:p>
          <a:p>
            <a:pPr marL="0" indent="0">
              <a:buNone/>
            </a:pPr>
            <a:r>
              <a:rPr kumimoji="1" lang="en-US" altLang="zh-CN" dirty="0" smtClean="0"/>
              <a:t>while </a:t>
            </a:r>
            <a:r>
              <a:rPr kumimoji="1" lang="en-US" altLang="zh-CN" dirty="0"/>
              <a:t>(new Date - start &lt; 1000) {};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506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641600" y="172720"/>
            <a:ext cx="604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How </a:t>
            </a:r>
            <a:r>
              <a:rPr kumimoji="1" lang="en-US" altLang="zh-CN" dirty="0" err="1" smtClean="0"/>
              <a:t>javascript</a:t>
            </a:r>
            <a:r>
              <a:rPr kumimoji="1" lang="en-US" altLang="zh-CN" dirty="0" smtClean="0"/>
              <a:t> works?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090" y="782320"/>
            <a:ext cx="7322162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880480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裁剪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7907</TotalTime>
  <Words>546</Words>
  <Application>Microsoft Macintosh PowerPoint</Application>
  <PresentationFormat>宽屏</PresentationFormat>
  <Paragraphs>74</Paragraphs>
  <Slides>23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6" baseType="lpstr">
      <vt:lpstr>DengXian</vt:lpstr>
      <vt:lpstr>Franklin Gothic Book</vt:lpstr>
      <vt:lpstr>裁剪</vt:lpstr>
      <vt:lpstr>Event loop</vt:lpstr>
      <vt:lpstr>contents</vt:lpstr>
      <vt:lpstr>京东检测代码</vt:lpstr>
      <vt:lpstr>PowerPoint 演示文稿</vt:lpstr>
      <vt:lpstr>PowerPoint 演示文稿</vt:lpstr>
      <vt:lpstr>为什么JavaScript是单线程？  </vt:lpstr>
      <vt:lpstr>setTimeout</vt:lpstr>
      <vt:lpstr>setTimeout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nodejs与javascript的关系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Sam Cheng_程军</dc:creator>
  <cp:lastModifiedBy>11cl23091</cp:lastModifiedBy>
  <cp:revision>72</cp:revision>
  <dcterms:created xsi:type="dcterms:W3CDTF">2016-12-26T01:50:22Z</dcterms:created>
  <dcterms:modified xsi:type="dcterms:W3CDTF">2017-08-26T09:52:10Z</dcterms:modified>
</cp:coreProperties>
</file>

<file path=docProps/thumbnail.jpeg>
</file>